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256" r:id="rId2"/>
    <p:sldId id="260" r:id="rId3"/>
    <p:sldId id="263" r:id="rId4"/>
    <p:sldId id="267" r:id="rId5"/>
    <p:sldId id="270" r:id="rId6"/>
    <p:sldId id="268" r:id="rId7"/>
    <p:sldId id="272" r:id="rId8"/>
    <p:sldId id="265" r:id="rId9"/>
    <p:sldId id="273" r:id="rId10"/>
  </p:sldIdLst>
  <p:sldSz cx="9144000" cy="6858000" type="screen4x3"/>
  <p:notesSz cx="6858000" cy="9144000"/>
  <p:custDataLst>
    <p:tags r:id="rId13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6699"/>
    <a:srgbClr val="04374A"/>
    <a:srgbClr val="3399FF"/>
    <a:srgbClr val="E5907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 horzBarState="maximized">
    <p:restoredLeft sz="15620" autoAdjust="0"/>
    <p:restoredTop sz="84583" autoAdjust="0"/>
  </p:normalViewPr>
  <p:slideViewPr>
    <p:cSldViewPr>
      <p:cViewPr>
        <p:scale>
          <a:sx n="90" d="100"/>
          <a:sy n="90" d="100"/>
        </p:scale>
        <p:origin x="-816" y="50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68" d="100"/>
          <a:sy n="68" d="100"/>
        </p:scale>
        <p:origin x="-3492" y="-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gs" Target="tags/tag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86663A1-BE93-4F19-BCAE-33E954C20B2B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0DF26E-F902-4582-B614-0C9EE35F213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32833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0C0431-2448-4DC3-AF70-2785FBE2C445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4341FE-AE5C-47F1-8FD8-47C4A673A8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1190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4341FE-AE5C-47F1-8FD8-47C4A673A802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1614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051720" y="1340768"/>
            <a:ext cx="5897185" cy="1152128"/>
          </a:xfrm>
        </p:spPr>
        <p:txBody>
          <a:bodyPr/>
          <a:lstStyle>
            <a:lvl1pPr>
              <a:defRPr b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ru-RU" dirty="0" smtClean="0"/>
              <a:t>Образец</a:t>
            </a:r>
            <a:r>
              <a:rPr lang="en-US" dirty="0" smtClean="0"/>
              <a:t> </a:t>
            </a:r>
            <a:r>
              <a:rPr lang="ru-RU" dirty="0" smtClean="0"/>
              <a:t>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5642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Номер слайда 5"/>
          <p:cNvSpPr txBox="1">
            <a:spLocks/>
          </p:cNvSpPr>
          <p:nvPr userDrawn="1"/>
        </p:nvSpPr>
        <p:spPr>
          <a:xfrm>
            <a:off x="6705600" y="65087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ru-RU"/>
            </a:defPPr>
            <a:lvl1pPr marL="0" algn="r" defTabSz="914400" rtl="0" eaLnBrk="1" latinLnBrk="0" hangingPunct="1">
              <a:defRPr sz="1200" kern="1200">
                <a:solidFill>
                  <a:srgbClr val="3399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804248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10" name="Текст 2"/>
          <p:cNvSpPr>
            <a:spLocks noGrp="1"/>
          </p:cNvSpPr>
          <p:nvPr>
            <p:ph idx="1"/>
          </p:nvPr>
        </p:nvSpPr>
        <p:spPr>
          <a:xfrm>
            <a:off x="179512" y="1988840"/>
            <a:ext cx="748883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430141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79512" y="2060848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4008" y="2071389"/>
            <a:ext cx="4320480" cy="4093915"/>
          </a:xfrm>
        </p:spPr>
        <p:txBody>
          <a:bodyPr/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400">
                <a:solidFill>
                  <a:schemeClr val="accent1">
                    <a:lumMod val="75000"/>
                  </a:schemeClr>
                </a:solidFill>
              </a:defRPr>
            </a:lvl2pPr>
            <a:lvl3pPr>
              <a:defRPr sz="2000">
                <a:solidFill>
                  <a:schemeClr val="accent1">
                    <a:lumMod val="75000"/>
                  </a:schemeClr>
                </a:solidFill>
              </a:defRPr>
            </a:lvl3pPr>
            <a:lvl4pPr>
              <a:defRPr sz="1800">
                <a:solidFill>
                  <a:schemeClr val="accent1">
                    <a:lumMod val="75000"/>
                  </a:schemeClr>
                </a:solidFill>
              </a:defRPr>
            </a:lvl4pPr>
            <a:lvl5pPr>
              <a:defRPr sz="1800">
                <a:solidFill>
                  <a:schemeClr val="accent1">
                    <a:lumMod val="75000"/>
                  </a:schemeClr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1339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71799" y="4406900"/>
            <a:ext cx="5722913" cy="1362075"/>
          </a:xfrm>
        </p:spPr>
        <p:txBody>
          <a:bodyPr anchor="t"/>
          <a:lstStyle>
            <a:lvl1pPr algn="l">
              <a:defRPr sz="4000" b="1" cap="all"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71799" y="2906713"/>
            <a:ext cx="5722913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6654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1520" y="1916832"/>
            <a:ext cx="4176464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251520" y="2556594"/>
            <a:ext cx="4176464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716016" y="1934294"/>
            <a:ext cx="4248472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dirty="0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716016" y="2574056"/>
            <a:ext cx="4248472" cy="3951288"/>
          </a:xfrm>
        </p:spPr>
        <p:txBody>
          <a:bodyPr/>
          <a:lstStyle>
            <a:lvl1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18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16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1375310" y="6410896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154184" y="6356350"/>
            <a:ext cx="1649592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471310" y="6356350"/>
            <a:ext cx="1215489" cy="365125"/>
          </a:xfrm>
        </p:spPr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59933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24577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59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3622"/>
            <a:ext cx="3008313" cy="92147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916832"/>
            <a:ext cx="5111750" cy="4353347"/>
          </a:xfrm>
        </p:spPr>
        <p:txBody>
          <a:bodyPr/>
          <a:lstStyle>
            <a:lvl1pPr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 sz="2800"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 sz="2400"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 sz="2000"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489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86054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80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  <a:lvl2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2pPr>
            <a:lvl3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3pPr>
            <a:lvl4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4pPr>
            <a:lvl5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6">
                    <a:lumMod val="60000"/>
                    <a:lumOff val="40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3695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hyperlink" Target="https://presentation-creation.ru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39752" y="116632"/>
            <a:ext cx="6804248" cy="11508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79512" y="1988840"/>
            <a:ext cx="7488832" cy="33123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A5E48A96-E1BB-4C8F-80B2-32A47A48A9D5}" type="datetimeFigureOut">
              <a:rPr lang="ru-RU" smtClean="0"/>
              <a:pPr/>
              <a:t>12.04.2026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544A1F6A-164B-43BA-A19E-4AE6BB502A21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hlinkClick r:id="rId14"/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20688" y="45855"/>
            <a:ext cx="757762" cy="757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272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1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accent1">
              <a:lumMod val="75000"/>
            </a:schemeClr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3589" y="2996951"/>
            <a:ext cx="5897185" cy="1152128"/>
          </a:xfrm>
        </p:spPr>
        <p:txBody>
          <a:bodyPr>
            <a:noAutofit/>
          </a:bodyPr>
          <a:lstStyle/>
          <a:p>
            <a:r>
              <a:rPr lang="ru-RU" sz="5000" dirty="0" smtClean="0"/>
              <a:t>Мини-сад в горшке</a:t>
            </a:r>
            <a:br>
              <a:rPr lang="ru-RU" sz="5000" dirty="0" smtClean="0"/>
            </a:br>
            <a:r>
              <a:rPr lang="ru-RU" sz="5000" dirty="0" smtClean="0"/>
              <a:t>«Сказочная страна»</a:t>
            </a:r>
            <a:endParaRPr lang="ru-RU" sz="5000" b="1" dirty="0"/>
          </a:p>
        </p:txBody>
      </p:sp>
      <p:sp>
        <p:nvSpPr>
          <p:cNvPr id="4" name="CustomShape 2"/>
          <p:cNvSpPr/>
          <p:nvPr/>
        </p:nvSpPr>
        <p:spPr>
          <a:xfrm>
            <a:off x="3563888" y="204361"/>
            <a:ext cx="5391998" cy="720080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90000" tIns="45000" rIns="90000" bIns="45000">
            <a:noAutofit/>
          </a:bodyPr>
          <a:lstStyle/>
          <a:p>
            <a:pPr algn="ctr">
              <a:spcAft>
                <a:spcPts val="0"/>
              </a:spcAft>
            </a:pPr>
            <a:r>
              <a:rPr lang="ru-RU" sz="13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Муниципальное бюджетное дошкольное образовательное учреждение </a:t>
            </a:r>
          </a:p>
          <a:p>
            <a:pPr algn="ctr">
              <a:spcAft>
                <a:spcPts val="0"/>
              </a:spcAft>
            </a:pPr>
            <a:r>
              <a:rPr lang="ru-RU" sz="13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«Билингвальный детский сад №303»</a:t>
            </a:r>
          </a:p>
          <a:p>
            <a:pPr algn="ctr">
              <a:spcAft>
                <a:spcPts val="0"/>
              </a:spcAft>
            </a:pPr>
            <a:r>
              <a:rPr lang="ru-RU" sz="1300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Ново-Савиновского района  города Казани</a:t>
            </a:r>
            <a:endParaRPr lang="ru-RU" sz="1300" dirty="0">
              <a:solidFill>
                <a:srgbClr val="7030A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83768" y="1689775"/>
            <a:ext cx="5858852" cy="55399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6"/>
          </a:fontRef>
        </p:style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3000" b="1" dirty="0" smtClean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 «Сама </a:t>
            </a:r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садик я садила»</a:t>
            </a:r>
            <a:endParaRPr lang="ru-RU" sz="3000" b="1" dirty="0">
              <a:solidFill>
                <a:srgbClr val="7030A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7870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10473" y="1193353"/>
            <a:ext cx="5400600" cy="55092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Миниатюрные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сады для фей и гномиков 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это прекрасное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украшение, которые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красиво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смотрятся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саду,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клумбе во дворике,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на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балконе или подоконнике квартиры, причем восторг вызывают не только у детей, но и у взрослых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 indent="4572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для таких миниатюрных композиций используют широкие плошки, но Женевьева Гейл предложила интересную идею, как создавать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композиции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растений в разбитом цветочном горшке. Ее работы были представлены на выставке под названием «Цыганский сад» и пользовались большой популярностью среди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посетителей.</a:t>
            </a:r>
          </a:p>
          <a:p>
            <a:pPr indent="457200" algn="just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Разбитый цветочный горшок дает возможность создавать разноуровневые растительные композиции с использованием игрушечной мебели, домиков, заборчиков, садовых жителей и других декоративных элементов. Из нескольких горшков можно создать целое волшебное королевство, населенное сказочными существами! Причем к созданию мини ландшафтного садика рекомендуется привлекать детей.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457200" algn="just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проекта «Сама садик я садила», мы тоже приняли решение воплотить в жизнь такой мини сад.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128" y="1240823"/>
            <a:ext cx="3248842" cy="53124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0085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916832"/>
            <a:ext cx="4448176" cy="33123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611560" y="1160141"/>
            <a:ext cx="3816424" cy="100936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мини сада</a:t>
            </a:r>
            <a:r>
              <a:rPr lang="en-US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нам понадобилось: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0" r="5323" b="5612"/>
          <a:stretch/>
        </p:blipFill>
        <p:spPr>
          <a:xfrm>
            <a:off x="611560" y="2358667"/>
            <a:ext cx="3816424" cy="3500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4302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08489"/>
            <a:ext cx="5933697" cy="3552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по созданию композиции: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463554"/>
            <a:ext cx="3484938" cy="33387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0" t="9071" r="24800"/>
          <a:stretch/>
        </p:blipFill>
        <p:spPr>
          <a:xfrm>
            <a:off x="5003198" y="1471960"/>
            <a:ext cx="3433543" cy="3338793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545982" y="4881862"/>
            <a:ext cx="4049135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n-US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Приготовьте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горшок. Вы можете взять целый керамический горшок и, если не жалко, молотком отбить часть стенки. Тем же молотком можно разбить осколок на мелкие части для декоративного оформления (например, для создания лестницы). 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707090" y="4894210"/>
            <a:ext cx="4025757" cy="132343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Насыпьте на дно горшка мелкие камни для дренажа, а затем грунт. Осколки керамики укладывает в землю ярусами, формируя рельеф будущего сказочного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садика. 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34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1485809"/>
            <a:ext cx="3412930" cy="331653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1485809"/>
            <a:ext cx="3409006" cy="333249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08489"/>
            <a:ext cx="5933697" cy="3552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Этапы работы по созданию композиции: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45982" y="4881862"/>
            <a:ext cx="4049135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Затем высаживаем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растения. Для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такого сада лучше брать небольшие, с небогатой корневой системой. Берите цветы медленно растущие, чтобы как можно дольше сохранился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вид.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Сад из суккулентов или мха может прожить в разбитом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керамическом горшке до 8 лет. </a:t>
            </a: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707092" y="4880632"/>
            <a:ext cx="4025757" cy="181588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Растений в саду не должно быть очень много, главное в композиции — ландшафт и детали. Остается только украсить домиками, фигурками и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т.д. Яркие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цветные декоративные элементы создают особое настроение. </a:t>
            </a:r>
            <a:r>
              <a:rPr lang="ru-RU" sz="16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можно менять в зависимости от сезона</a:t>
            </a:r>
          </a:p>
        </p:txBody>
      </p:sp>
    </p:spTree>
    <p:extLst>
      <p:ext uri="{BB962C8B-B14F-4D97-AF65-F5344CB8AC3E}">
        <p14:creationId xmlns:p14="http://schemas.microsoft.com/office/powerpoint/2010/main" val="1045903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462"/>
          <a:stretch/>
        </p:blipFill>
        <p:spPr>
          <a:xfrm>
            <a:off x="5254087" y="4058667"/>
            <a:ext cx="2653561" cy="2023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20" b="10510"/>
          <a:stretch/>
        </p:blipFill>
        <p:spPr>
          <a:xfrm>
            <a:off x="5140707" y="1552048"/>
            <a:ext cx="2880320" cy="2088232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52736"/>
            <a:ext cx="5933697" cy="3552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растений мини альпинария: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006" y="1552048"/>
            <a:ext cx="3392798" cy="209297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1228664" y="3552409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Гимнокалициум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Фридриха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68699" y="3575240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Пальма 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Хамедорея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0327" y="3935010"/>
            <a:ext cx="2764156" cy="20076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74024" y="5955958"/>
            <a:ext cx="3133616" cy="597460"/>
          </a:xfrm>
          <a:prstGeom prst="rect">
            <a:avLst/>
          </a:prstGeom>
        </p:spPr>
      </p:pic>
      <p:sp>
        <p:nvSpPr>
          <p:cNvPr id="15" name="Прямоугольник 14"/>
          <p:cNvSpPr/>
          <p:nvPr/>
        </p:nvSpPr>
        <p:spPr>
          <a:xfrm>
            <a:off x="5068699" y="5978360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Хавортия Аттенуата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509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4059" y="1619005"/>
            <a:ext cx="2991435" cy="199304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776" y="1619005"/>
            <a:ext cx="3347864" cy="206299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0" y="1052736"/>
            <a:ext cx="5933697" cy="355296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Коллекция растений мини альпинария: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228664" y="3552409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Эхеверия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Пеллюцида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068699" y="3575240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Молодило (Семпервивум)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5762" y="3858117"/>
            <a:ext cx="2570210" cy="22033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068699" y="5975032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Очиток шестирядный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283304" y="5952933"/>
            <a:ext cx="3024336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/>
            <a:r>
              <a:rPr lang="ru-RU" b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Очиток Эверса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414" y="4092463"/>
            <a:ext cx="3128226" cy="17626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19597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323528" y="1794324"/>
            <a:ext cx="8640960" cy="490903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Уход</a:t>
            </a:r>
            <a:endParaRPr lang="ru-RU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мини садик изначально грамотно соорудить и заполнить, то уход за ним не доставит вам много хлопот. Достаточно время от времени взрыхлять землю, удалять сорняки, дополнять смытую землю, орошать растения мелким водораспылителем и поливать их</a:t>
            </a:r>
            <a:r>
              <a:rPr lang="ru-RU" sz="1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Климат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Растениям в мини альпинарии вполне комфортно, если регулярно проветривать комнату и обеспечить перепад температур со дня на ночь.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настоящие жители пустыни, суккуленты нуждаются в солнце и любят его. Выбирайте южные подоконники или о дополнительном освещении, если окна выходят на север. Некоторые сорта чувствительны к слишком агрессивным прямым солнечным лучам. </a:t>
            </a:r>
            <a:endParaRPr lang="ru-RU" sz="17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Полив</a:t>
            </a:r>
          </a:p>
          <a:p>
            <a:r>
              <a:rPr lang="ru-RU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Частота полива зависит от сезона. С весны и до осени достаточно поливать раз в 1-2 недели. Ориентируемся на сухость почвы. Она должна оставаться сухой минимум 3-4 дня. Главное не допускать, чтобы корни пересыхали. Зимой частота значительно сокращается. Если температура держится выше 10 градусов, то средняя периодичность полива – раз в месяц. </a:t>
            </a:r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0" y="1196752"/>
            <a:ext cx="4571999" cy="321664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Содержание мини альпинария: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7144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Заголовок 1"/>
          <p:cNvSpPr txBox="1">
            <a:spLocks/>
          </p:cNvSpPr>
          <p:nvPr/>
        </p:nvSpPr>
        <p:spPr>
          <a:xfrm>
            <a:off x="1806655" y="260648"/>
            <a:ext cx="7337345" cy="648072"/>
          </a:xfrm>
          <a:prstGeom prst="rect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/>
              <a:t>Мини-сад в горшке «Сказочная страна»</a:t>
            </a:r>
            <a:endParaRPr lang="ru-RU" sz="3200" b="1" dirty="0"/>
          </a:p>
        </p:txBody>
      </p:sp>
      <p:sp>
        <p:nvSpPr>
          <p:cNvPr id="6" name="Заголовок 2"/>
          <p:cNvSpPr>
            <a:spLocks noGrp="1"/>
          </p:cNvSpPr>
          <p:nvPr>
            <p:ph type="title"/>
          </p:nvPr>
        </p:nvSpPr>
        <p:spPr>
          <a:xfrm>
            <a:off x="0" y="1021739"/>
            <a:ext cx="5652120" cy="360040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l"/>
            <a:r>
              <a:rPr lang="ru-RU" sz="2400" b="1" dirty="0" smtClean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Авторская сказка «Сказочная страна:</a:t>
            </a:r>
            <a:endParaRPr lang="ru-RU" sz="24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32081" y="1494798"/>
            <a:ext cx="3023828" cy="50937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волшебной, сказочной стране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Жил гномик - Весельчак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Любил выращивать цветы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не цвели они никак! 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Грустил, печалился все он: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 всех делах я чемпион!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лишь с цветком попал впросак,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ж я делаю не так? 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вот, одним прекрасным днем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страдал он над цветком,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Крылом сверкая в вышине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Ученый гусь летел к воде. 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Заметив гнома свысока,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Пернатый друг издалека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Издав свой клич, спустился вниз,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сев на узенький карниз,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Спросил: о чем грустишь, мой друг?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Помочь тебе сумею, вдруг?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Да вот, выращивал цветок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Он, вдруг, взял, да занемог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275856" y="1501759"/>
            <a:ext cx="2427520" cy="50937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Послушай-ка, ты мой совет: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Цветочку нужен солнца свет.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Светило я тебе дарю.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Чудесно, гусь! Благодарю.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День бежит, другой проходит,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цветка гном не отходит.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Освещен жилища свод,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Ждет чуда цветовод.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не цветёт цветок,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не радует дружок.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Загрустил опять наш гном.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Снова все идет вверх дном!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Вдруг, лягушка прискакала,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Гнома грустного увидала: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Ква-ква-</a:t>
            </a:r>
            <a:r>
              <a:rPr lang="ru-RU" sz="13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ква</a:t>
            </a:r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тебе совет -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Цветку нужен влаги след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Вот тебе большая лейка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Ты цветок водой полей-ка.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ней волшебная вода,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иссякнет </a:t>
            </a:r>
            <a:r>
              <a:rPr lang="ru-RU" sz="1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никогда</a:t>
            </a:r>
          </a:p>
          <a:p>
            <a:endParaRPr lang="ru-RU" sz="13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796136" y="1466231"/>
            <a:ext cx="3191353" cy="5093702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Вновь счастливый гном смеется.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всё ему легко дается.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 лейки землю поливает,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Песню громко напевает.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Тут, червяк к ручью ползет понуро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Посмотрел на гнома он угрюмо: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"Земля - что камень, ты б её взрыхлил..."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нашему герою инвентарь свой подарил.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Гном советы применил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Прополол все и полил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в трудах он утомился,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прилег, и сном забылся.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Приснился ему чудный сон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балу цветов танцует он.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Трудяга наш, от сна прекрасного очнулся. 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Глядь... Цветок расцвел и к солнцу потянулся.</a:t>
            </a:r>
          </a:p>
          <a:p>
            <a:endParaRPr lang="ru-RU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Все цветы заботу любят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Знает каждый цветовод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 дарите вместе дети</a:t>
            </a:r>
          </a:p>
          <a:p>
            <a:r>
              <a:rPr lang="ru-RU" sz="1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Любовь, ласку и уход.</a:t>
            </a:r>
          </a:p>
        </p:txBody>
      </p:sp>
    </p:spTree>
    <p:extLst>
      <p:ext uri="{BB962C8B-B14F-4D97-AF65-F5344CB8AC3E}">
        <p14:creationId xmlns:p14="http://schemas.microsoft.com/office/powerpoint/2010/main" val="3391965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54ff1c7f49dff63bdf644b7c93baaa46a030c5"/>
</p:tagLst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2680</TotalTime>
  <Words>887</Words>
  <Application>Microsoft Office PowerPoint</Application>
  <PresentationFormat>Экран (4:3)</PresentationFormat>
  <Paragraphs>119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Мини-сад в горшке «Сказочная страна»</vt:lpstr>
      <vt:lpstr>Презентация PowerPoint</vt:lpstr>
      <vt:lpstr>Для создания мини сада  нам понадобилось:</vt:lpstr>
      <vt:lpstr>Этапы работы по созданию композиции:</vt:lpstr>
      <vt:lpstr>Этапы работы по созданию композиции:</vt:lpstr>
      <vt:lpstr>Коллекция растений мини альпинария:</vt:lpstr>
      <vt:lpstr>Коллекция растений мини альпинария:</vt:lpstr>
      <vt:lpstr>Содержание мини альпинария:</vt:lpstr>
      <vt:lpstr>Авторская сказка «Сказочная страна:</vt:lpstr>
    </vt:vector>
  </TitlesOfParts>
  <Company>presentation-creation.ru</Company>
  <LinksUpToDate>false</LinksUpToDate>
  <SharedDoc>false</SharedDoc>
  <HyperlinkBase>https://presentation-creation.ru/powerpoint-templates.html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Природа-это жизнь</dc:title>
  <dc:creator>obstinate</dc:creator>
  <dc:description>Шаблон презентации с сайта https://presentation-creation.ru/</dc:description>
  <cp:lastModifiedBy>Asus</cp:lastModifiedBy>
  <cp:revision>1222</cp:revision>
  <dcterms:created xsi:type="dcterms:W3CDTF">2018-02-25T09:09:03Z</dcterms:created>
  <dcterms:modified xsi:type="dcterms:W3CDTF">2026-04-12T19:31:03Z</dcterms:modified>
</cp:coreProperties>
</file>